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5" r:id="rId6"/>
    <p:sldId id="266" r:id="rId7"/>
    <p:sldId id="263" r:id="rId8"/>
    <p:sldId id="264" r:id="rId9"/>
    <p:sldId id="261" r:id="rId10"/>
    <p:sldId id="262" r:id="rId11"/>
    <p:sldId id="269" r:id="rId12"/>
    <p:sldId id="268" r:id="rId13"/>
    <p:sldId id="267" r:id="rId14"/>
    <p:sldId id="270" r:id="rId15"/>
    <p:sldId id="274" r:id="rId16"/>
    <p:sldId id="275" r:id="rId17"/>
    <p:sldId id="272" r:id="rId18"/>
    <p:sldId id="273" r:id="rId19"/>
    <p:sldId id="271" r:id="rId20"/>
    <p:sldId id="260" r:id="rId21"/>
    <p:sldId id="277" r:id="rId22"/>
    <p:sldId id="282" r:id="rId23"/>
    <p:sldId id="283" r:id="rId24"/>
    <p:sldId id="280" r:id="rId25"/>
    <p:sldId id="281" r:id="rId26"/>
    <p:sldId id="278" r:id="rId27"/>
    <p:sldId id="279" r:id="rId28"/>
    <p:sldId id="285" r:id="rId29"/>
    <p:sldId id="284" r:id="rId30"/>
    <p:sldId id="287" r:id="rId31"/>
    <p:sldId id="290" r:id="rId32"/>
    <p:sldId id="291" r:id="rId33"/>
    <p:sldId id="288" r:id="rId34"/>
    <p:sldId id="276" r:id="rId35"/>
    <p:sldId id="289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A56BBD-3B04-D14E-A025-EDD898541B97}" v="21" dt="2023-10-24T15:27:23.31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79"/>
    <p:restoredTop sz="96327"/>
  </p:normalViewPr>
  <p:slideViewPr>
    <p:cSldViewPr snapToGrid="0">
      <p:cViewPr>
        <p:scale>
          <a:sx n="109" d="100"/>
          <a:sy n="109" d="100"/>
        </p:scale>
        <p:origin x="680" y="5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8AB4B-EE07-912C-4CD4-9CC7AB7A1B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CA21C6-E0B1-8A3F-F1BF-753C504803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5254E5-238B-5799-09DB-80E0503D6B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FCA76-CA8F-6E4D-9AC8-FA13531067D2}" type="datetimeFigureOut">
              <a:rPr lang="en-GB" smtClean="0"/>
              <a:t>24/10/2023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A17F50-22A6-536C-E0BD-10BED1F59D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A37636-4828-90DD-FB8B-CE8B2174E3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D3B65-9FBE-BB4B-A49E-AE6B53EE294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00589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E0B5C-88AD-7F79-AD25-11C94AE0D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60E1ED-310F-5971-E60F-B20DC46956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473A1A-A04C-8955-8ED8-C4C04F431B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FCA76-CA8F-6E4D-9AC8-FA13531067D2}" type="datetimeFigureOut">
              <a:rPr lang="en-GB" smtClean="0"/>
              <a:t>24/10/2023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0B5CAE-63B4-F6ED-8CB4-DC034300A1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A70483-2E0F-ABED-2017-DBEB32CAC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D3B65-9FBE-BB4B-A49E-AE6B53EE294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32148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DB5CD97-E76B-6C41-878B-3F6894269AC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D601E94-3AE1-56E1-69CE-93E2804F96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49F220-8047-ECFF-9BFA-CC06B74EB8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FCA76-CA8F-6E4D-9AC8-FA13531067D2}" type="datetimeFigureOut">
              <a:rPr lang="en-GB" smtClean="0"/>
              <a:t>24/10/2023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4E5B62-2D7E-4146-F6BF-7F65486999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8EA2C4-6C49-1DCA-D56A-B503049C5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D3B65-9FBE-BB4B-A49E-AE6B53EE294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4760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36425-6C58-5135-5779-25054B0E0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7CDB3F-2214-DC64-C3B5-547972E7F2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67DCE0-F288-819A-901E-8C2976CE9F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FCA76-CA8F-6E4D-9AC8-FA13531067D2}" type="datetimeFigureOut">
              <a:rPr lang="en-GB" smtClean="0"/>
              <a:t>24/10/2023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781076-CD35-ECB7-4C88-F47E0E279B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4290DF-9804-9E73-CFFD-8A84CD4EA8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D3B65-9FBE-BB4B-A49E-AE6B53EE294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15278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663674-797A-A5BE-646B-033332980A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DF72B4-2B80-4380-D6EF-6ABB7081E3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4BE09A-1719-E8B6-BF14-ECB9F89312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FCA76-CA8F-6E4D-9AC8-FA13531067D2}" type="datetimeFigureOut">
              <a:rPr lang="en-GB" smtClean="0"/>
              <a:t>24/10/2023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1BA780-FF7D-3916-6444-A915DC9BA2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8EB41D-9BD4-4DAD-124B-1240CDC5AF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D3B65-9FBE-BB4B-A49E-AE6B53EE294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26883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1AEBB3-A956-062A-E70F-B50DB0EB3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F6C858-DC79-725F-B062-B9439E782F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CF7730-FDAE-5307-5089-768CCA1827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8DB3A1-C90F-FE4E-30F5-3F52FC9E3C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FCA76-CA8F-6E4D-9AC8-FA13531067D2}" type="datetimeFigureOut">
              <a:rPr lang="en-GB" smtClean="0"/>
              <a:t>24/10/2023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C35EC7-4A41-C934-2DF6-A6098A1BFF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A76276-CE17-25D6-DAE8-146D94E86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D3B65-9FBE-BB4B-A49E-AE6B53EE294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05817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E1F118-746C-FFD7-0E83-58DE5C2CE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0E68F0-CDEA-C95C-803F-F109F965EE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F4CF10-03D9-796E-310E-7EECA4AE5F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F3BA82-08D4-E2D3-4C66-2C5C0629A2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30FAFB-63B2-DAFE-540A-BB55C44A27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BF1AB8-6C4D-8DEC-64C6-6268D17153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FCA76-CA8F-6E4D-9AC8-FA13531067D2}" type="datetimeFigureOut">
              <a:rPr lang="en-GB" smtClean="0"/>
              <a:t>24/10/2023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FAA5205-16DF-C437-ADDC-7DCEF293FD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7D755B9-ABF9-7F62-7ED7-DABC44BE11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D3B65-9FBE-BB4B-A49E-AE6B53EE294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74596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10A333-9A2D-CCEC-A333-AF0251F24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836BCF5-594B-D189-3DE5-B693FFFF13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FCA76-CA8F-6E4D-9AC8-FA13531067D2}" type="datetimeFigureOut">
              <a:rPr lang="en-GB" smtClean="0"/>
              <a:t>24/10/2023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50F50A-A174-58F9-6001-DE676D16D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802E35-588C-94E9-2867-75BE110D16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D3B65-9FBE-BB4B-A49E-AE6B53EE294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31761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01B8610-B480-4E49-3A77-D74F55A235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FCA76-CA8F-6E4D-9AC8-FA13531067D2}" type="datetimeFigureOut">
              <a:rPr lang="en-GB" smtClean="0"/>
              <a:t>24/10/2023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281175A-C27B-9517-12E1-2743F38BA9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7227D6-29A3-CECC-C2CE-672BECE36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D3B65-9FBE-BB4B-A49E-AE6B53EE294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38291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7BFB08-434A-9C19-AA28-3D2DAEF64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62871B-583C-FFDB-86D0-E32731902A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3E476F-C640-4911-7BA2-ABE1705D37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6B51E9-9371-859E-2B9D-FF34B7A57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FCA76-CA8F-6E4D-9AC8-FA13531067D2}" type="datetimeFigureOut">
              <a:rPr lang="en-GB" smtClean="0"/>
              <a:t>24/10/2023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476FD3-94D9-5F46-8CC0-91B35E00D5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112A75-4CB2-09BA-2D28-FB0314B34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D3B65-9FBE-BB4B-A49E-AE6B53EE294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50744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123CF-8272-86E9-7F49-C1A6B338CD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0A55243-AA13-F56A-6CC2-08E70ABD16B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5F77F9-4849-57C5-93DC-0F3083F2CF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4C0851-2CE0-B9D5-E735-725F177AB1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FCA76-CA8F-6E4D-9AC8-FA13531067D2}" type="datetimeFigureOut">
              <a:rPr lang="en-GB" smtClean="0"/>
              <a:t>24/10/2023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4FAC2E-DF7F-E5BD-7363-B11C80EB21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DDBF8A-5F5E-DC39-9918-7BDC47E2A3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D3B65-9FBE-BB4B-A49E-AE6B53EE294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67220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E4936C-91E7-356C-3602-1179697E6C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B3ABB5-B299-91E6-73D4-843164B693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643A3D-823F-31A7-7374-87615D97BF4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EFCA76-CA8F-6E4D-9AC8-FA13531067D2}" type="datetimeFigureOut">
              <a:rPr lang="en-GB" smtClean="0"/>
              <a:t>24/10/2023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77268F-3313-1D18-AA5A-954ED1D358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0DF678-FFCE-3B68-0797-875E8070D5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5D3B65-9FBE-BB4B-A49E-AE6B53EE294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0015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A33AE9F-731A-2631-B87A-1901EBAC17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>
            <a:normAutofit/>
          </a:bodyPr>
          <a:lstStyle/>
          <a:p>
            <a:r>
              <a:rPr lang="en-GB" dirty="0"/>
              <a:t>Applied Data Science</a:t>
            </a:r>
            <a:br>
              <a:rPr lang="en-GB" dirty="0"/>
            </a:br>
            <a:r>
              <a:rPr lang="en-GB" sz="4000" dirty="0"/>
              <a:t>L8. Classification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ECCA09A8-630A-2C8F-8E6B-6B435E55F1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 lnSpcReduction="10000"/>
          </a:bodyPr>
          <a:lstStyle/>
          <a:p>
            <a:endParaRPr lang="en-GB" dirty="0"/>
          </a:p>
          <a:p>
            <a:endParaRPr lang="en-GB" dirty="0"/>
          </a:p>
          <a:p>
            <a:pPr algn="l"/>
            <a:r>
              <a:rPr lang="en-GB" dirty="0"/>
              <a:t>Irina </a:t>
            </a:r>
            <a:r>
              <a:rPr lang="en-GB" dirty="0" err="1"/>
              <a:t>Mohorianu</a:t>
            </a:r>
            <a:endParaRPr lang="en-GB" dirty="0"/>
          </a:p>
          <a:p>
            <a:pPr algn="l"/>
            <a:r>
              <a:rPr lang="en-GB" dirty="0"/>
              <a:t>Head of Bioinformatics/ Scientific Computing @CSCI</a:t>
            </a:r>
          </a:p>
        </p:txBody>
      </p:sp>
    </p:spTree>
    <p:extLst>
      <p:ext uri="{BB962C8B-B14F-4D97-AF65-F5344CB8AC3E}">
        <p14:creationId xmlns:p14="http://schemas.microsoft.com/office/powerpoint/2010/main" val="11189667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82562-7E5C-AB71-1FE0-374A81464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Discriminant functions. Definitions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AA83F4A-5672-AFA1-8EAF-7FEE8CBE15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128560"/>
            <a:ext cx="7772400" cy="3813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6706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82562-7E5C-AB71-1FE0-374A81464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Discriminant functions. Definitions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42A5DD-D1E6-51DB-8DBD-338C04B1CA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99932"/>
            <a:ext cx="7772400" cy="3516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697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82562-7E5C-AB71-1FE0-374A81464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Discriminant functions. Definitions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B9EB68-BECC-3292-D10D-7191A9126D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65712"/>
            <a:ext cx="7772400" cy="170021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B55FCF6-50DE-B05B-963D-D1017142E9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165924"/>
            <a:ext cx="7772400" cy="3442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9389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82562-7E5C-AB71-1FE0-374A81464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Logistic regression. Why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DC62F6E-1580-AF20-9306-0B5630422E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70808"/>
            <a:ext cx="7772400" cy="135087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0BF8823-9AD5-7F32-0C75-B77F6B1333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921678"/>
            <a:ext cx="7772400" cy="3715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1312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82562-7E5C-AB71-1FE0-374A81464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Logistic regression. How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740A21-6367-DC9B-7744-FD2593ACCD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23406"/>
            <a:ext cx="7772400" cy="90896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4868491-C36F-B901-65D4-AF7FAEE45D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432368"/>
            <a:ext cx="7772400" cy="4144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234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82562-7E5C-AB71-1FE0-374A81464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Logistic regression. Maximum likelihood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52F2E7B-7841-2CB4-4DE7-B277F8687F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513" y="1505834"/>
            <a:ext cx="7772400" cy="239521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CB1D96E-8C6E-D3F3-D349-F84CC972F4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531" y="4106430"/>
            <a:ext cx="7772400" cy="2491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873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82562-7E5C-AB71-1FE0-374A81464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Logistic regression. Maximum likelihood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7FFB26B-00A8-F8E4-B11F-EC36BFAA8C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7772400" cy="2288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6046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82562-7E5C-AB71-1FE0-374A81464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Logistic regression. Maximum likelihood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C52AE1-8D53-2238-FA2D-ADAF12D35D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5674145"/>
            <a:ext cx="7772400" cy="10557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CBDDF0A-100F-2521-7484-1A41B28925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326402"/>
            <a:ext cx="6305550" cy="4347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605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82562-7E5C-AB71-1FE0-374A81464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90583" cy="1325563"/>
          </a:xfrm>
        </p:spPr>
        <p:txBody>
          <a:bodyPr/>
          <a:lstStyle/>
          <a:p>
            <a:r>
              <a:rPr lang="en-GB" dirty="0"/>
              <a:t>Logistic regression. Multiple logistic regression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2DF0C63-2868-51E8-48CC-D802319384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539901"/>
            <a:ext cx="7772400" cy="196927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1550C2E-EB59-2AC6-84C1-BEFD17B153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3974612"/>
            <a:ext cx="7772400" cy="1418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647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82562-7E5C-AB71-1FE0-374A81464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0826" cy="1325563"/>
          </a:xfrm>
        </p:spPr>
        <p:txBody>
          <a:bodyPr/>
          <a:lstStyle/>
          <a:p>
            <a:r>
              <a:rPr lang="en-GB" dirty="0"/>
              <a:t>Logistic regression. Multiple logistic regression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90413B-FB14-611B-E6E9-95DF887AF7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660" y="1362668"/>
            <a:ext cx="7772400" cy="538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4542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41199C-D30C-9901-657C-03FC8578F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Overview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C39F7D-0840-A281-73EF-63E676F81F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57785"/>
            <a:ext cx="4659786" cy="3212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8749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82562-7E5C-AB71-1FE0-374A81464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89974" cy="1325563"/>
          </a:xfrm>
        </p:spPr>
        <p:txBody>
          <a:bodyPr/>
          <a:lstStyle/>
          <a:p>
            <a:r>
              <a:rPr lang="en-GB" dirty="0"/>
              <a:t>Logistic regression. Multiple logistic regression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DADDBC5-97BB-3A26-D355-F12DF10C56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00" y="1690688"/>
            <a:ext cx="7040216" cy="2990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E8F1A57-C6B0-E198-22FE-BC890B78BD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2007" y="4948788"/>
            <a:ext cx="5619993" cy="1479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398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AA5AA6-F546-487B-4F6E-E298ED4099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611678" cy="1325563"/>
          </a:xfrm>
        </p:spPr>
        <p:txBody>
          <a:bodyPr/>
          <a:lstStyle/>
          <a:p>
            <a:r>
              <a:rPr lang="en-GB" dirty="0"/>
              <a:t>Logistic regression. </a:t>
            </a:r>
            <a:br>
              <a:rPr lang="en-GB" dirty="0"/>
            </a:br>
            <a:r>
              <a:rPr lang="en-GB" dirty="0"/>
              <a:t>Multinomial logistic regression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2DCDBA4-3428-6CC7-B6AC-D262302D7F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65097"/>
            <a:ext cx="7772400" cy="4857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1116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AA5AA6-F546-487B-4F6E-E298ED4099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Generative models. Context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D4E7C72-ADB8-C08F-B151-0FA332CC80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774" y="1572616"/>
            <a:ext cx="7772400" cy="178457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39FD7EF-1849-2221-E12C-8ADE468E97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538832"/>
            <a:ext cx="7772400" cy="2954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915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AA5AA6-F546-487B-4F6E-E298ED4099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Generative models. Context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B8F253E-DCA2-DE25-DC92-007480884F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270" y="2018600"/>
            <a:ext cx="7772400" cy="4311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5347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AA5AA6-F546-487B-4F6E-E298ED4099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Generative models. </a:t>
            </a:r>
            <a:br>
              <a:rPr lang="en-GB" dirty="0"/>
            </a:br>
            <a:r>
              <a:rPr lang="en-GB" dirty="0"/>
              <a:t>Linear Discriminant Analysis (p=1)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ED6CB33-E3FF-D789-2990-706A46AD5E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40384"/>
            <a:ext cx="7772400" cy="3969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5737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AA5AA6-F546-487B-4F6E-E298ED4099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Generative models. </a:t>
            </a:r>
            <a:br>
              <a:rPr lang="en-GB" dirty="0"/>
            </a:br>
            <a:r>
              <a:rPr lang="en-GB" dirty="0"/>
              <a:t>Linear Discriminant Analysis (p=1)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B24C93-9F44-B4EE-82A3-0D4FF0D852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34568"/>
            <a:ext cx="7772400" cy="205579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B77EAEE-37AC-9C31-F30F-D431FDC522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245281"/>
            <a:ext cx="7772400" cy="1905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355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AA5AA6-F546-487B-4F6E-E298ED4099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Generative models. </a:t>
            </a:r>
            <a:br>
              <a:rPr lang="en-GB" dirty="0"/>
            </a:br>
            <a:r>
              <a:rPr lang="en-GB" dirty="0"/>
              <a:t>Linear Discriminant Analysis (p=1)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4949501-2815-B2ED-CFED-FFE78A5A19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450972"/>
            <a:ext cx="7772400" cy="76336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B923DA5-F850-0E7A-F012-4F13073515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713" y="3643669"/>
            <a:ext cx="7772400" cy="134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058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AA5AA6-F546-487B-4F6E-E298ED4099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Generative models. </a:t>
            </a:r>
            <a:br>
              <a:rPr lang="en-GB" dirty="0"/>
            </a:br>
            <a:r>
              <a:rPr lang="en-GB" dirty="0"/>
              <a:t>Linear Discriminant Analysis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B09BB6-A6FC-2F7C-724E-D3B024F70A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774" y="1690688"/>
            <a:ext cx="7772400" cy="158840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4FFDD82-5DC1-A925-A752-4EDF0D34CA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279095"/>
            <a:ext cx="7772400" cy="3427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2584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AA5AA6-F546-487B-4F6E-E298ED4099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Generative models. </a:t>
            </a:r>
            <a:br>
              <a:rPr lang="en-GB" dirty="0"/>
            </a:br>
            <a:r>
              <a:rPr lang="en-GB" dirty="0"/>
              <a:t>Linear Discriminant Analysis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B524FF-46D4-4931-686E-1C7FFF658A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317982"/>
            <a:ext cx="7772400" cy="128775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469361E-9E79-8536-37AD-D000595BB8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233033"/>
            <a:ext cx="7772400" cy="1287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478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AA5AA6-F546-487B-4F6E-E298ED4099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Generative models. </a:t>
            </a:r>
            <a:br>
              <a:rPr lang="en-GB" dirty="0"/>
            </a:br>
            <a:r>
              <a:rPr lang="en-GB" dirty="0"/>
              <a:t>Linear Discriminant Analysis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BFA11CD-F212-9A00-8996-E04E88987C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27590"/>
            <a:ext cx="10244400" cy="4215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895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B82AA-2E94-2424-5F20-26D1590969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Classifications. Definitions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C4DE93-ED5E-8848-6148-726D3C09A5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599888"/>
            <a:ext cx="8683487" cy="159970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A99E638-0163-D3AD-4418-95C2C8AD58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5887" y="3312671"/>
            <a:ext cx="5314122" cy="3180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276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AA5AA6-F546-487B-4F6E-E298ED4099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Generative models. </a:t>
            </a:r>
            <a:br>
              <a:rPr lang="en-GB" dirty="0"/>
            </a:br>
            <a:r>
              <a:rPr lang="en-GB" dirty="0"/>
              <a:t>Linear Discriminant Analysis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DCD2FF-3CB3-FB67-402B-74C3B66870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230" y="1811402"/>
            <a:ext cx="6298489" cy="306539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6F20AE3-8A21-71DC-444A-1DC1F4365D2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0424"/>
          <a:stretch/>
        </p:blipFill>
        <p:spPr>
          <a:xfrm>
            <a:off x="6462611" y="3984137"/>
            <a:ext cx="5662689" cy="2508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8420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AA5AA6-F546-487B-4F6E-E298ED4099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Generative models. </a:t>
            </a:r>
            <a:br>
              <a:rPr lang="en-GB" dirty="0"/>
            </a:br>
            <a:r>
              <a:rPr lang="en-GB" dirty="0"/>
              <a:t>Linear Discriminant Analysis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DCD2FF-3CB3-FB67-402B-74C3B66870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230" y="1811402"/>
            <a:ext cx="6298489" cy="306539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6F20AE3-8A21-71DC-444A-1DC1F4365D2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0424"/>
          <a:stretch/>
        </p:blipFill>
        <p:spPr>
          <a:xfrm>
            <a:off x="6462611" y="3984137"/>
            <a:ext cx="5662689" cy="2508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2471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AA5AA6-F546-487B-4F6E-E298ED4099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Generative models. </a:t>
            </a:r>
            <a:br>
              <a:rPr lang="en-GB" dirty="0"/>
            </a:br>
            <a:r>
              <a:rPr lang="en-GB" dirty="0"/>
              <a:t>Linear Discriminant Analysis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3AE6C3-4B40-90AC-E95C-19EE626590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8036169" cy="4961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4950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AA5AA6-F546-487B-4F6E-E298ED4099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Generative models. </a:t>
            </a:r>
            <a:br>
              <a:rPr lang="en-GB" dirty="0"/>
            </a:br>
            <a:r>
              <a:rPr lang="en-GB" dirty="0"/>
              <a:t>Linear Discriminant Analysis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1F82A13-F7A8-CEBC-51BF-35AC038BA7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0688"/>
            <a:ext cx="7772400" cy="1625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D723A9C-B31C-34D3-4629-B6B5BAA92A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0583" y="3016251"/>
            <a:ext cx="6892300" cy="3722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7668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AA5AA6-F546-487B-4F6E-E298ED4099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Generative models. </a:t>
            </a:r>
            <a:br>
              <a:rPr lang="en-GB" dirty="0"/>
            </a:br>
            <a:r>
              <a:rPr lang="en-GB" dirty="0"/>
              <a:t>Linear Discriminant Analysis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F82490-365D-AF94-1B56-A4906CAC9B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29472"/>
            <a:ext cx="7772400" cy="4607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46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338E91-4EB7-4876-9A10-B06E8F595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Quotes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D61B37-4FB9-A986-B034-8200D78A51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2296" y="2699945"/>
            <a:ext cx="7772400" cy="1458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0542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82562-7E5C-AB71-1FE0-374A81464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Classifications. Definitions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1D8AF5-D4FA-8EF9-BA42-3A8B1A7FE7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7772400" cy="106831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907C2B2-8A10-1F56-426B-D1227D21D0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872683"/>
            <a:ext cx="7772400" cy="245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541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82562-7E5C-AB71-1FE0-374A81464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Classifications. Definitions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EB5321-17D5-7996-594E-5E656B7EE2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98947"/>
            <a:ext cx="7772400" cy="2243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65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82562-7E5C-AB71-1FE0-374A81464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Classifications. Approaches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9A79E5F-050A-63AF-EB07-936F3629ED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7772400" cy="70345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B65D9D3-4239-C6B7-9D25-6F01CE91A1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671563"/>
            <a:ext cx="7772400" cy="3085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673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82562-7E5C-AB71-1FE0-374A81464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Classifications. Approaches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047F055-74C7-E9B8-736E-8EF3A2D256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7772400" cy="3164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3828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82562-7E5C-AB71-1FE0-374A81464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Classifications. Approaches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59F2190-6A16-DF47-848B-829ECC7081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7772400" cy="181420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F5515A6-EC4B-2228-43B3-FB89297524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740810"/>
            <a:ext cx="7282070" cy="2302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074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82562-7E5C-AB71-1FE0-374A81464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Classification. Approaches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6A157E1-7029-A028-1B0C-4A14ACF5CD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14252"/>
            <a:ext cx="7772400" cy="156215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E545268-A176-55E2-7133-2964CE4966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282298"/>
            <a:ext cx="7772400" cy="2798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153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307</TotalTime>
  <Words>200</Words>
  <Application>Microsoft Macintosh PowerPoint</Application>
  <PresentationFormat>Widescreen</PresentationFormat>
  <Paragraphs>39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9" baseType="lpstr">
      <vt:lpstr>Arial</vt:lpstr>
      <vt:lpstr>Calibri</vt:lpstr>
      <vt:lpstr>Calibri Light</vt:lpstr>
      <vt:lpstr>Office Theme</vt:lpstr>
      <vt:lpstr>Applied Data Science L8. Classification</vt:lpstr>
      <vt:lpstr>Overview</vt:lpstr>
      <vt:lpstr>Classifications. Definitions</vt:lpstr>
      <vt:lpstr>Classifications. Definitions</vt:lpstr>
      <vt:lpstr>Classifications. Definitions</vt:lpstr>
      <vt:lpstr>Classifications. Approaches</vt:lpstr>
      <vt:lpstr>Classifications. Approaches</vt:lpstr>
      <vt:lpstr>Classifications. Approaches</vt:lpstr>
      <vt:lpstr>Classification. Approaches</vt:lpstr>
      <vt:lpstr>Discriminant functions. Definitions</vt:lpstr>
      <vt:lpstr>Discriminant functions. Definitions</vt:lpstr>
      <vt:lpstr>Discriminant functions. Definitions</vt:lpstr>
      <vt:lpstr>Logistic regression. Why</vt:lpstr>
      <vt:lpstr>Logistic regression. How</vt:lpstr>
      <vt:lpstr>Logistic regression. Maximum likelihood</vt:lpstr>
      <vt:lpstr>Logistic regression. Maximum likelihood</vt:lpstr>
      <vt:lpstr>Logistic regression. Maximum likelihood</vt:lpstr>
      <vt:lpstr>Logistic regression. Multiple logistic regression</vt:lpstr>
      <vt:lpstr>Logistic regression. Multiple logistic regression</vt:lpstr>
      <vt:lpstr>Logistic regression. Multiple logistic regression</vt:lpstr>
      <vt:lpstr>Logistic regression.  Multinomial logistic regression</vt:lpstr>
      <vt:lpstr>Generative models. Context</vt:lpstr>
      <vt:lpstr>Generative models. Context</vt:lpstr>
      <vt:lpstr>Generative models.  Linear Discriminant Analysis (p=1)</vt:lpstr>
      <vt:lpstr>Generative models.  Linear Discriminant Analysis (p=1)</vt:lpstr>
      <vt:lpstr>Generative models.  Linear Discriminant Analysis (p=1)</vt:lpstr>
      <vt:lpstr>Generative models.  Linear Discriminant Analysis</vt:lpstr>
      <vt:lpstr>Generative models.  Linear Discriminant Analysis</vt:lpstr>
      <vt:lpstr>Generative models.  Linear Discriminant Analysis</vt:lpstr>
      <vt:lpstr>Generative models.  Linear Discriminant Analysis</vt:lpstr>
      <vt:lpstr>Generative models.  Linear Discriminant Analysis</vt:lpstr>
      <vt:lpstr>Generative models.  Linear Discriminant Analysis</vt:lpstr>
      <vt:lpstr>Generative models.  Linear Discriminant Analysis</vt:lpstr>
      <vt:lpstr>Generative models.  Linear Discriminant Analysis</vt:lpstr>
      <vt:lpstr>Quotes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Applied Data Science L8. Classification</dc:title>
  <dc:creator>Irina Mohorianu</dc:creator>
  <cp:lastModifiedBy>Rafael Kollyfas</cp:lastModifiedBy>
  <cp:revision>4</cp:revision>
  <dcterms:created xsi:type="dcterms:W3CDTF">2023-10-24T10:15:40Z</dcterms:created>
  <dcterms:modified xsi:type="dcterms:W3CDTF">2023-10-24T15:27:58Z</dcterms:modified>
</cp:coreProperties>
</file>